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ível de Corpo Um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Autor(a) e Data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Título da Apresentação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13" name="Nível de Corpo Um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da Apresentação</a:t>
            </a:r>
          </a:p>
        </p:txBody>
      </p:sp>
      <p:sp>
        <p:nvSpPr>
          <p:cNvPr id="1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ível de Corpo Um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Declaração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to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ível de Corpo Um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Informações do fato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Informações do fato</a:t>
            </a:r>
          </a:p>
        </p:txBody>
      </p:sp>
      <p:sp>
        <p:nvSpPr>
          <p:cNvPr id="10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Nível de Corpo Um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Atribuição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Nível de Corpo Um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“Citação Notável”</a:t>
            </a:r>
          </a:p>
        </p:txBody>
      </p:sp>
      <p:sp>
        <p:nvSpPr>
          <p:cNvPr id="11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m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m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m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m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Título da Apresentação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23" name="Nível de Corpo Um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Autor(a) e Data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Nível de Corpo Um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da Apresentação</a:t>
            </a:r>
          </a:p>
        </p:txBody>
      </p:sp>
      <p:sp>
        <p:nvSpPr>
          <p:cNvPr id="2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Título do Slid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Título do Slide</a:t>
            </a:r>
          </a:p>
        </p:txBody>
      </p:sp>
      <p:sp>
        <p:nvSpPr>
          <p:cNvPr id="34" name="Nível de Corpo Um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43" name="Nível de Corpo Um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Nível de Corpo Um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pPr/>
            <a:r>
              <a:t>Texto com marcadores do slide</a:t>
            </a:r>
          </a:p>
        </p:txBody>
      </p:sp>
      <p:sp>
        <p:nvSpPr>
          <p:cNvPr id="4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ível de Corpo Um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Nível de Corpo Um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Texto com marcadores do slide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Título do Slid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6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a Seção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Título da Seção</a:t>
            </a:r>
          </a:p>
        </p:txBody>
      </p:sp>
      <p:sp>
        <p:nvSpPr>
          <p:cNvPr id="72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o Slid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80" name="Nível de Corpo Um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a Agenda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da Agenda</a:t>
            </a:r>
          </a:p>
        </p:txBody>
      </p:sp>
      <p:sp>
        <p:nvSpPr>
          <p:cNvPr id="89" name="Nível de Corpo Um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Subtítulo de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Nível de Corpo Um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Tópicos da Agenda</a:t>
            </a:r>
          </a:p>
        </p:txBody>
      </p:sp>
      <p:sp>
        <p:nvSpPr>
          <p:cNvPr id="9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ível de Corpo Um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exto do Título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Nathália Valentim, Norylaine Mangueira, Thereza Legg"/>
          <p:cNvSpPr txBox="1"/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Ela é CTO - 25 de março de 2021 </a:t>
            </a:r>
          </a:p>
        </p:txBody>
      </p:sp>
      <p:sp>
        <p:nvSpPr>
          <p:cNvPr id="153" name="Receitas de Família"/>
          <p:cNvSpPr txBox="1"/>
          <p:nvPr>
            <p:ph type="title"/>
          </p:nvPr>
        </p:nvSpPr>
        <p:spPr>
          <a:xfrm>
            <a:off x="1206495" y="2574991"/>
            <a:ext cx="21971006" cy="4648202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Receitas de Família</a:t>
            </a:r>
          </a:p>
        </p:txBody>
      </p:sp>
      <p:sp>
        <p:nvSpPr>
          <p:cNvPr id="154" name="Receitas da Vovó - o livro que não vira pó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Receitas da Vovó - o livro que não vira pó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50270" y="-202714"/>
            <a:ext cx="26466559" cy="1763685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Introduçã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Introdução</a:t>
            </a:r>
          </a:p>
        </p:txBody>
      </p:sp>
      <p:sp>
        <p:nvSpPr>
          <p:cNvPr id="158" name="Subtítulo do Slide"/>
          <p:cNvSpPr txBox="1"/>
          <p:nvPr>
            <p:ph type="body" sz="quarter" idx="1"/>
          </p:nvPr>
        </p:nvSpPr>
        <p:spPr>
          <a:xfrm>
            <a:off x="1206500" y="2372961"/>
            <a:ext cx="21971000" cy="934780"/>
          </a:xfrm>
          <a:prstGeom prst="rect">
            <a:avLst/>
          </a:prstGeom>
        </p:spPr>
        <p:txBody>
          <a:bodyPr/>
          <a:lstStyle/>
          <a:p>
            <a:pPr/>
            <a:r>
              <a:t>Quem somos</a:t>
            </a:r>
          </a:p>
        </p:txBody>
      </p:sp>
      <p:pic>
        <p:nvPicPr>
          <p:cNvPr id="159" name="natalia.png" descr="natali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21899" y="4753913"/>
            <a:ext cx="3176045" cy="31711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norylaine.png" descr="norylai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5909" y="4753773"/>
            <a:ext cx="3176191" cy="3171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thereza.png" descr="thereza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603904" y="4751334"/>
            <a:ext cx="3176192" cy="317619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Norylaine Mangueira"/>
          <p:cNvSpPr txBox="1"/>
          <p:nvPr/>
        </p:nvSpPr>
        <p:spPr>
          <a:xfrm>
            <a:off x="3312971" y="8258184"/>
            <a:ext cx="312206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Norylaine Mangueira</a:t>
            </a:r>
          </a:p>
        </p:txBody>
      </p:sp>
      <p:sp>
        <p:nvSpPr>
          <p:cNvPr id="163" name="Thereza Legg"/>
          <p:cNvSpPr txBox="1"/>
          <p:nvPr/>
        </p:nvSpPr>
        <p:spPr>
          <a:xfrm>
            <a:off x="11146840" y="8258184"/>
            <a:ext cx="209032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Thereza Legg</a:t>
            </a:r>
          </a:p>
        </p:txBody>
      </p:sp>
      <p:sp>
        <p:nvSpPr>
          <p:cNvPr id="164" name="Nathália Valentin"/>
          <p:cNvSpPr txBox="1"/>
          <p:nvPr/>
        </p:nvSpPr>
        <p:spPr>
          <a:xfrm>
            <a:off x="18236845" y="8258184"/>
            <a:ext cx="254630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Nathália Valentin</a:t>
            </a:r>
          </a:p>
        </p:txBody>
      </p:sp>
      <p:sp>
        <p:nvSpPr>
          <p:cNvPr id="165" name="Instrutora de tecnologia"/>
          <p:cNvSpPr txBox="1"/>
          <p:nvPr/>
        </p:nvSpPr>
        <p:spPr>
          <a:xfrm>
            <a:off x="10517581" y="8729895"/>
            <a:ext cx="334883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Instrutora de tecnologia</a:t>
            </a:r>
          </a:p>
        </p:txBody>
      </p:sp>
      <p:sp>
        <p:nvSpPr>
          <p:cNvPr id="166" name="Ninja Mastertech"/>
          <p:cNvSpPr txBox="1"/>
          <p:nvPr/>
        </p:nvSpPr>
        <p:spPr>
          <a:xfrm>
            <a:off x="18298415" y="8729895"/>
            <a:ext cx="242316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Ninja Mastertech</a:t>
            </a:r>
          </a:p>
        </p:txBody>
      </p:sp>
      <p:sp>
        <p:nvSpPr>
          <p:cNvPr id="167" name="Engenheira de produção"/>
          <p:cNvSpPr txBox="1"/>
          <p:nvPr/>
        </p:nvSpPr>
        <p:spPr>
          <a:xfrm>
            <a:off x="3142892" y="8729895"/>
            <a:ext cx="346222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Engenheira de produção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1867694" y="-67524"/>
            <a:ext cx="26466559" cy="17636855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Por q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Por que</a:t>
            </a:r>
          </a:p>
        </p:txBody>
      </p:sp>
      <p:sp>
        <p:nvSpPr>
          <p:cNvPr id="171" name="Subtítulo do Slide"/>
          <p:cNvSpPr txBox="1"/>
          <p:nvPr>
            <p:ph type="body" sz="quarter" idx="1"/>
          </p:nvPr>
        </p:nvSpPr>
        <p:spPr>
          <a:xfrm>
            <a:off x="1206500" y="2393248"/>
            <a:ext cx="21971000" cy="934780"/>
          </a:xfrm>
          <a:prstGeom prst="rect">
            <a:avLst/>
          </a:prstGeom>
        </p:spPr>
        <p:txBody>
          <a:bodyPr/>
          <a:lstStyle>
            <a:lvl1pPr defTabSz="2267654">
              <a:lnSpc>
                <a:spcPct val="90000"/>
              </a:lnSpc>
              <a:spcBef>
                <a:spcPts val="4100"/>
              </a:spcBef>
              <a:defRPr sz="4464"/>
            </a:lvl1pPr>
          </a:lstStyle>
          <a:p>
            <a:pPr/>
            <a:r>
              <a:t>Qual problema o Receitas de Família quer resolver e quem serão seus usuários?</a:t>
            </a:r>
          </a:p>
        </p:txBody>
      </p:sp>
      <p:sp>
        <p:nvSpPr>
          <p:cNvPr id="172" name="Qual o problema que esse sistema está tentando resolver?…"/>
          <p:cNvSpPr txBox="1"/>
          <p:nvPr>
            <p:ph type="body" idx="21"/>
          </p:nvPr>
        </p:nvSpPr>
        <p:spPr>
          <a:xfrm>
            <a:off x="4167438" y="4580902"/>
            <a:ext cx="15033124" cy="94426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481263" indent="-481263" algn="just">
              <a:lnSpc>
                <a:spcPct val="120000"/>
              </a:lnSpc>
              <a:buSzPct val="100000"/>
            </a:pPr>
            <a:r>
              <a:t>O Receitas de Família vem para resolver a dificuldade de </a:t>
            </a:r>
            <a:r>
              <a:rPr b="1"/>
              <a:t>juntar </a:t>
            </a:r>
            <a:r>
              <a:t>em um só lugar todas as receitas da família, de </a:t>
            </a:r>
            <a:r>
              <a:rPr b="1"/>
              <a:t>compartilhar</a:t>
            </a:r>
            <a:r>
              <a:t> receitas e evitar que o caderno da vovó venha a se </a:t>
            </a:r>
            <a:r>
              <a:rPr b="1"/>
              <a:t>deteriorar </a:t>
            </a:r>
            <a:r>
              <a:t>com o tempo.</a:t>
            </a:r>
          </a:p>
          <a:p>
            <a:pPr marL="481263" indent="-481263" algn="just">
              <a:lnSpc>
                <a:spcPct val="120000"/>
              </a:lnSpc>
              <a:buSzPct val="100000"/>
            </a:pPr>
            <a:r>
              <a:t>O Receitas de Família é para aqueles que querem manter as receitas de sua família disponível para todos os membros da família e garantir que as receitas fiquem presentes na família por gerações.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O q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O que</a:t>
            </a:r>
          </a:p>
        </p:txBody>
      </p:sp>
      <p:sp>
        <p:nvSpPr>
          <p:cNvPr id="176" name="Subtítulo do Slide"/>
          <p:cNvSpPr txBox="1"/>
          <p:nvPr>
            <p:ph type="body" sz="quarter" idx="1"/>
          </p:nvPr>
        </p:nvSpPr>
        <p:spPr>
          <a:xfrm>
            <a:off x="1206500" y="2372961"/>
            <a:ext cx="21971000" cy="934780"/>
          </a:xfrm>
          <a:prstGeom prst="rect">
            <a:avLst/>
          </a:prstGeom>
        </p:spPr>
        <p:txBody>
          <a:bodyPr/>
          <a:lstStyle/>
          <a:p>
            <a:pPr/>
            <a:r>
              <a:t>Quais são as funcionalidades do Receitas de Família?</a:t>
            </a:r>
          </a:p>
        </p:txBody>
      </p:sp>
      <p:sp>
        <p:nvSpPr>
          <p:cNvPr id="177" name="Quais são as atividades-chaves (funcionalidades) do sistema?"/>
          <p:cNvSpPr txBox="1"/>
          <p:nvPr>
            <p:ph type="body" idx="21"/>
          </p:nvPr>
        </p:nvSpPr>
        <p:spPr>
          <a:xfrm>
            <a:off x="4005994" y="5434345"/>
            <a:ext cx="9835818" cy="82560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28600" indent="-228600">
              <a:buSzPct val="100000"/>
            </a:pPr>
            <a:r>
              <a:t>Criar caderno de receitas</a:t>
            </a:r>
          </a:p>
          <a:p>
            <a:pPr marL="228600" indent="-228600">
              <a:buSzPct val="100000"/>
            </a:pPr>
            <a:r>
              <a:t>Incluir receitas por escrito </a:t>
            </a:r>
          </a:p>
          <a:p>
            <a:pPr marL="228600" indent="-228600">
              <a:buSzPct val="100000"/>
            </a:pPr>
            <a:r>
              <a:t>Incluir receitas por áudio</a:t>
            </a:r>
          </a:p>
          <a:p>
            <a:pPr marL="228600" indent="-228600">
              <a:buSzPct val="100000"/>
            </a:pPr>
            <a:r>
              <a:t>Incluir imagem da receita</a:t>
            </a:r>
          </a:p>
          <a:p>
            <a:pPr marL="228600" indent="-228600">
              <a:buSzPct val="100000"/>
            </a:pPr>
            <a:r>
              <a:t>Adicionar membros da família</a:t>
            </a:r>
          </a:p>
        </p:txBody>
      </p:sp>
      <p:sp>
        <p:nvSpPr>
          <p:cNvPr id="178" name="Quais são as atividades-chaves (funcionalidades) do sistema?"/>
          <p:cNvSpPr txBox="1"/>
          <p:nvPr/>
        </p:nvSpPr>
        <p:spPr>
          <a:xfrm>
            <a:off x="13033348" y="5480129"/>
            <a:ext cx="8373945" cy="7829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r>
              <a:t>Editar receitas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r>
              <a:t>Seguir cadernos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r>
              <a:t>Curtir receitas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r>
              <a:t>Compartilhar receitas</a:t>
            </a:r>
          </a:p>
          <a:p>
            <a:pPr marL="228600" indent="-228600" algn="l">
              <a:lnSpc>
                <a:spcPct val="90000"/>
              </a:lnSpc>
              <a:spcBef>
                <a:spcPts val="4500"/>
              </a:spcBef>
              <a:buSzPct val="100000"/>
              <a:buChar char="•"/>
              <a:defRPr sz="4800">
                <a:solidFill>
                  <a:srgbClr val="000000"/>
                </a:solidFill>
              </a:defRPr>
            </a:pPr>
            <a:r>
              <a:t>Pesquisar receitas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Como"/>
          <p:cNvSpPr txBox="1"/>
          <p:nvPr>
            <p:ph type="title"/>
          </p:nvPr>
        </p:nvSpPr>
        <p:spPr>
          <a:xfrm>
            <a:off x="1206500" y="1099786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Como</a:t>
            </a:r>
          </a:p>
        </p:txBody>
      </p:sp>
      <p:sp>
        <p:nvSpPr>
          <p:cNvPr id="182" name="Subtítulo do Slide"/>
          <p:cNvSpPr txBox="1"/>
          <p:nvPr>
            <p:ph type="body" sz="quarter" idx="1"/>
          </p:nvPr>
        </p:nvSpPr>
        <p:spPr>
          <a:xfrm>
            <a:off x="1206500" y="2636414"/>
            <a:ext cx="21971000" cy="934780"/>
          </a:xfrm>
          <a:prstGeom prst="rect">
            <a:avLst/>
          </a:prstGeom>
        </p:spPr>
        <p:txBody>
          <a:bodyPr/>
          <a:lstStyle/>
          <a:p>
            <a:pPr/>
            <a:r>
              <a:t>Quais ferramentas/tecnologias foram usadas?</a:t>
            </a:r>
          </a:p>
        </p:txBody>
      </p:sp>
      <p:sp>
        <p:nvSpPr>
          <p:cNvPr id="183" name="Quais ferramentas/tecnologias que foram utilizadas na construção do sistema?…"/>
          <p:cNvSpPr txBox="1"/>
          <p:nvPr>
            <p:ph type="body" idx="21"/>
          </p:nvPr>
        </p:nvSpPr>
        <p:spPr>
          <a:xfrm>
            <a:off x="4417036" y="5540988"/>
            <a:ext cx="14714568" cy="82560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28600" indent="-228600">
              <a:buSzPct val="100000"/>
            </a:pPr>
            <a:r>
              <a:t>HTML: para construir as páginas do site</a:t>
            </a:r>
          </a:p>
          <a:p>
            <a:pPr marL="228600" indent="-228600">
              <a:buSzPct val="100000"/>
            </a:pPr>
            <a:r>
              <a:t>CSS: para definir o estilo das páginas do site</a:t>
            </a:r>
          </a:p>
          <a:p>
            <a:pPr marL="228600" indent="-228600">
              <a:buSzPct val="100000"/>
            </a:pPr>
            <a:r>
              <a:t>Javascript:  para implementar o site</a:t>
            </a:r>
          </a:p>
          <a:p>
            <a:pPr marL="228600" indent="-228600">
              <a:buSzPct val="100000"/>
            </a:pPr>
            <a:r>
              <a:t>Node: para executar o Javascript</a:t>
            </a:r>
          </a:p>
          <a:p>
            <a:pPr marL="228600" indent="-228600">
              <a:buSzPct val="100000"/>
            </a:pPr>
            <a:r>
              <a:t>DOM: para interagir com os elementos da página</a:t>
            </a:r>
          </a:p>
          <a:p>
            <a:pPr marL="228600" indent="-228600">
              <a:buSzPct val="100000"/>
            </a:pPr>
            <a:r>
              <a:t>Json: para armazenar e transferir dados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Co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O Projeto</a:t>
            </a:r>
          </a:p>
        </p:txBody>
      </p:sp>
      <p:sp>
        <p:nvSpPr>
          <p:cNvPr id="187" name="Quais ferramentas/tecnologias que foram utilizadas na construção do sistema?…"/>
          <p:cNvSpPr txBox="1"/>
          <p:nvPr>
            <p:ph type="body" idx="21"/>
          </p:nvPr>
        </p:nvSpPr>
        <p:spPr>
          <a:xfrm>
            <a:off x="1206500" y="4303530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i="1"/>
            </a:lvl1pPr>
          </a:lstStyle>
          <a:p>
            <a:pPr/>
            <a:r>
              <a:t>Vídeo usando o Receitas de Família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onclusã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Conclusão</a:t>
            </a:r>
          </a:p>
        </p:txBody>
      </p:sp>
      <p:sp>
        <p:nvSpPr>
          <p:cNvPr id="191" name="Insights das retrospectivas e melhorias de cada sprint / divisão do time…"/>
          <p:cNvSpPr txBox="1"/>
          <p:nvPr>
            <p:ph type="body" idx="21"/>
          </p:nvPr>
        </p:nvSpPr>
        <p:spPr>
          <a:xfrm>
            <a:off x="4232559" y="5495640"/>
            <a:ext cx="13373460" cy="895414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 marL="228600" indent="-228600">
              <a:buSzPct val="100000"/>
            </a:pPr>
            <a:r>
              <a:rPr b="1"/>
              <a:t>O que deu certo: </a:t>
            </a:r>
            <a:r>
              <a:t>design, banco de dados, front-end, …</a:t>
            </a:r>
          </a:p>
          <a:p>
            <a:pPr marL="0" indent="0">
              <a:buSzTx/>
              <a:buNone/>
            </a:pPr>
          </a:p>
          <a:p>
            <a:pPr marL="228600" indent="-228600">
              <a:buSzPct val="100000"/>
              <a:defRPr b="1"/>
            </a:pPr>
            <a:r>
              <a:t>O que não certo:</a:t>
            </a:r>
            <a:r>
              <a:rPr b="0"/>
              <a:t> …</a:t>
            </a:r>
            <a:endParaRPr b="0"/>
          </a:p>
          <a:p>
            <a:pPr marL="228600" indent="-228600">
              <a:buSzPct val="100000"/>
            </a:pPr>
          </a:p>
          <a:p>
            <a:pPr marL="228600" indent="-228600">
              <a:buSzPct val="100000"/>
              <a:defRPr b="1"/>
            </a:pPr>
            <a:r>
              <a:t>O que precisa melhorar:</a:t>
            </a:r>
            <a:r>
              <a:rPr b="0"/>
              <a:t> 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fundoprincipal.png" descr="fundoprincipal.png"/>
          <p:cNvPicPr>
            <a:picLocks noChangeAspect="1"/>
          </p:cNvPicPr>
          <p:nvPr/>
        </p:nvPicPr>
        <p:blipFill>
          <a:blip r:embed="rId2">
            <a:alphaModFix amt="18259"/>
            <a:extLst/>
          </a:blip>
          <a:stretch>
            <a:fillRect/>
          </a:stretch>
        </p:blipFill>
        <p:spPr>
          <a:xfrm>
            <a:off x="-2090842" y="-47237"/>
            <a:ext cx="26466559" cy="1763685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Conclusã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Conclusão</a:t>
            </a:r>
          </a:p>
        </p:txBody>
      </p:sp>
      <p:sp>
        <p:nvSpPr>
          <p:cNvPr id="195" name="Insights das retrospectivas e melhorias de cada sprint / divisão do time…"/>
          <p:cNvSpPr txBox="1"/>
          <p:nvPr/>
        </p:nvSpPr>
        <p:spPr>
          <a:xfrm>
            <a:off x="4091039" y="3459996"/>
            <a:ext cx="6603975" cy="8844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2267654">
              <a:lnSpc>
                <a:spcPct val="90000"/>
              </a:lnSpc>
              <a:spcBef>
                <a:spcPts val="4100"/>
              </a:spcBef>
              <a:defRPr sz="4464">
                <a:solidFill>
                  <a:srgbClr val="000000"/>
                </a:solidFill>
              </a:defRPr>
            </a:pPr>
          </a:p>
          <a:p>
            <a:pPr marL="212597" indent="-212597" algn="l" defTabSz="2267654">
              <a:lnSpc>
                <a:spcPct val="90000"/>
              </a:lnSpc>
              <a:spcBef>
                <a:spcPts val="4100"/>
              </a:spcBef>
              <a:buSzPct val="100000"/>
              <a:buChar char="•"/>
              <a:defRPr sz="4464">
                <a:solidFill>
                  <a:srgbClr val="000000"/>
                </a:solidFill>
              </a:defRPr>
            </a:pPr>
            <a:r>
              <a:t>B2Mamy</a:t>
            </a:r>
          </a:p>
          <a:p>
            <a:pPr algn="l" defTabSz="2267654">
              <a:lnSpc>
                <a:spcPct val="90000"/>
              </a:lnSpc>
              <a:spcBef>
                <a:spcPts val="4100"/>
              </a:spcBef>
              <a:defRPr sz="4464">
                <a:solidFill>
                  <a:srgbClr val="000000"/>
                </a:solidFill>
              </a:defRPr>
            </a:pPr>
          </a:p>
          <a:p>
            <a:pPr marL="212597" indent="-212597" algn="l" defTabSz="2267654">
              <a:lnSpc>
                <a:spcPct val="90000"/>
              </a:lnSpc>
              <a:spcBef>
                <a:spcPts val="4100"/>
              </a:spcBef>
              <a:buSzPct val="100000"/>
              <a:buChar char="•"/>
              <a:defRPr sz="4464">
                <a:solidFill>
                  <a:srgbClr val="000000"/>
                </a:solidFill>
              </a:defRPr>
            </a:pPr>
            <a:r>
              <a:t>Mastertech</a:t>
            </a:r>
          </a:p>
          <a:p>
            <a:pPr algn="l" defTabSz="2267654">
              <a:lnSpc>
                <a:spcPct val="90000"/>
              </a:lnSpc>
              <a:spcBef>
                <a:spcPts val="4100"/>
              </a:spcBef>
              <a:defRPr sz="4464">
                <a:solidFill>
                  <a:srgbClr val="000000"/>
                </a:solidFill>
              </a:defRPr>
            </a:pPr>
          </a:p>
          <a:p>
            <a:pPr marL="212597" indent="-212597" algn="l" defTabSz="2267654">
              <a:lnSpc>
                <a:spcPct val="90000"/>
              </a:lnSpc>
              <a:spcBef>
                <a:spcPts val="4100"/>
              </a:spcBef>
              <a:buSzPct val="100000"/>
              <a:buChar char="•"/>
              <a:defRPr sz="4464">
                <a:solidFill>
                  <a:srgbClr val="000000"/>
                </a:solidFill>
              </a:defRPr>
            </a:pPr>
            <a:r>
              <a:t>Google</a:t>
            </a:r>
          </a:p>
          <a:p>
            <a:pPr algn="l" defTabSz="2267654">
              <a:lnSpc>
                <a:spcPct val="90000"/>
              </a:lnSpc>
              <a:spcBef>
                <a:spcPts val="4100"/>
              </a:spcBef>
              <a:defRPr sz="4464">
                <a:solidFill>
                  <a:srgbClr val="000000"/>
                </a:solidFill>
              </a:defRPr>
            </a:pPr>
          </a:p>
          <a:p>
            <a:pPr marL="212597" indent="-212597" algn="l" defTabSz="2267654">
              <a:lnSpc>
                <a:spcPct val="90000"/>
              </a:lnSpc>
              <a:spcBef>
                <a:spcPts val="4100"/>
              </a:spcBef>
              <a:buSzPct val="100000"/>
              <a:buChar char="•"/>
              <a:defRPr sz="4464">
                <a:solidFill>
                  <a:srgbClr val="000000"/>
                </a:solidFill>
              </a:defRPr>
            </a:pPr>
            <a:r>
              <a:t>Convidadas</a:t>
            </a:r>
          </a:p>
        </p:txBody>
      </p:sp>
      <p:pic>
        <p:nvPicPr>
          <p:cNvPr id="196" name="B2M.png" descr="B2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8696" y="3331427"/>
            <a:ext cx="2602846" cy="25988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masterTech.png" descr="masterTech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22901" y="6172689"/>
            <a:ext cx="1760160" cy="17601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xv3v9c68esyhtrwqlsty.png" descr="xv3v9c68esyhtrwqlsty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568" y="7404387"/>
            <a:ext cx="4052326" cy="4052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